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83" r:id="rId4"/>
    <p:sldId id="259" r:id="rId5"/>
    <p:sldId id="261" r:id="rId6"/>
    <p:sldId id="296" r:id="rId7"/>
    <p:sldId id="297" r:id="rId8"/>
    <p:sldId id="298" r:id="rId9"/>
    <p:sldId id="299" r:id="rId10"/>
    <p:sldId id="282" r:id="rId11"/>
    <p:sldId id="257" r:id="rId12"/>
    <p:sldId id="288" r:id="rId13"/>
    <p:sldId id="285" r:id="rId14"/>
    <p:sldId id="300" r:id="rId15"/>
    <p:sldId id="28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B3B"/>
    <a:srgbClr val="A7A297"/>
    <a:srgbClr val="BD8608"/>
    <a:srgbClr val="F3A800"/>
    <a:srgbClr val="4E403D"/>
    <a:srgbClr val="F9CA17"/>
    <a:srgbClr val="936A1D"/>
    <a:srgbClr val="DBB95B"/>
    <a:srgbClr val="F0A40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CB29D9-709D-4192-ADC3-4BCAF854F9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F005F9-E65E-4F4B-9E71-55F402DD0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253104-1D15-4CB8-AE85-CF2D0D57F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812454-F99F-49B7-8B4B-0D219071B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145D9-A1B4-4CB0-A683-0CD929C47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53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57A48-676A-4928-8464-2135FD72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EF6C05-18BE-4EE9-9189-BB93A9FF7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526A11-A635-4D83-976D-E9BC32FF5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8CDC74-DA9D-45BD-A8D8-0CC143B3E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EF8E63-2946-4882-BB20-96A217D6C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48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5E25F7-56DF-4743-A8FA-CCD360124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327284-D86F-4935-A4B7-AFE517401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451F2A-2B75-413E-A258-69FB648A3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0A2823-DB40-4792-B70F-7C0E5C87B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A8A6ED-B3DA-4D8A-898F-A79CA83D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841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1F3A5-086B-4C8B-8780-041B16DB1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6DBBBD-A8B9-4404-9F6C-89AC9C47C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13D8BA-923D-4D0A-96EA-485A273D0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F9874D-ACCD-4996-98D7-85072646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72D1F2-7E20-423E-BC22-DC1343C20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95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AE2F0-AA2C-41D2-8657-CED6197D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3DB072-E9DF-4A9B-BFD7-A135C6D75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076CB6-31C6-4999-A2AF-9792910A6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A1456D-7371-4222-9B79-DC955A56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329603-B128-465D-AD15-0F1869C95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804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3B1A10-1D62-4DB6-8D33-8A73216BC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0917DA-2344-406D-BF78-E9026285B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E99F2F-D157-4AF1-964E-0323EE587E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9C3FA4-92C3-4FBB-8C42-F451CC5B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D35A0-5BD2-453E-867B-BAF837100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E4161D-547E-4319-8894-8AD6F4CB0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530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A03399-6154-45C1-87CC-46BE63F4E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6106EF-B40D-4305-9426-D63290244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FB4C9D-0489-42CC-A109-D7E88E68D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C27A5D-0FDE-412B-AF1F-EAC529D48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42CC30-3C9C-494D-889B-FBFBC9318B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0C5DA9F-91A5-439C-8423-BC41EC156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44FE8EC-D51D-4161-B637-35F75830E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3AC503-4B62-4B5A-88F0-9866A305A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059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DBA5D5-EA1F-4964-87DB-9C2BD19D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1DF681-0C68-479C-8A70-3750B6F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17618D8-A137-4E48-A4C0-82E2EA23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A4C33F-E769-4892-9157-003EA5461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0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276ECDA-29F7-4E26-9256-BF3621D02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D91454-19EF-4CEA-B146-E95F638B3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73F762-6165-4373-84F2-E0048D40D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518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CA7ED-7E78-4FAF-AC1E-18FD5D484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C8752B-13D3-41A7-8377-736567507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388077-ABFD-4A72-A7AA-40ED92B2C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CF3419-F125-4046-897A-278156F2D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0B70F7-E9DA-4ADC-B298-8C884600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874657-CB69-464E-95F5-4F80C950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95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326480-25DB-41E1-B09D-E2DBB647F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6A5947-9234-47AA-A195-192209313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123003-E656-43C0-BB7B-9271D138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67005A-9331-46F5-8BD8-8F15705FF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4884F5-A467-413E-907D-78CDD0419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908B73-C6F0-4BD5-92CB-F3BCE6C5E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714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5D7C41-D1DF-4AE1-95C2-84DD40894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3EDDA3-1418-4BD7-BFB4-D0F3FCD6D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38EB2A-240A-4417-B9F1-76E8124AAB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AEC72-3996-40C2-BD4B-D0C651D5330C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B3DD3B-A74E-4B83-B8BA-09D1004C5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AC57F2-3106-47D6-B1D8-034F77EAFA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26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aver.com/seiru523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3BE5590-AC79-4F33-8509-AF7FE7BB9E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254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BC7778C-F0F9-45F2-BC3C-17704B44F6A8}"/>
              </a:ext>
            </a:extLst>
          </p:cNvPr>
          <p:cNvSpPr/>
          <p:nvPr/>
        </p:nvSpPr>
        <p:spPr>
          <a:xfrm>
            <a:off x="0" y="-3641"/>
            <a:ext cx="12192000" cy="6855460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5BAB327-E2B1-4D4A-A399-49B5888EE5A0}"/>
              </a:ext>
            </a:extLst>
          </p:cNvPr>
          <p:cNvSpPr/>
          <p:nvPr/>
        </p:nvSpPr>
        <p:spPr>
          <a:xfrm>
            <a:off x="1976120" y="2540000"/>
            <a:ext cx="8239760" cy="1778000"/>
          </a:xfrm>
          <a:prstGeom prst="rect">
            <a:avLst/>
          </a:prstGeom>
          <a:noFill/>
          <a:ln w="1270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19B59D-D59F-4786-8C04-7DB4606EA807}"/>
              </a:ext>
            </a:extLst>
          </p:cNvPr>
          <p:cNvSpPr txBox="1"/>
          <p:nvPr/>
        </p:nvSpPr>
        <p:spPr>
          <a:xfrm>
            <a:off x="4493907" y="2916258"/>
            <a:ext cx="31085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숫자게임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B7621F-507C-4A16-A401-AF6190DBC9BF}"/>
              </a:ext>
            </a:extLst>
          </p:cNvPr>
          <p:cNvSpPr txBox="1"/>
          <p:nvPr/>
        </p:nvSpPr>
        <p:spPr>
          <a:xfrm>
            <a:off x="8531605" y="5159229"/>
            <a:ext cx="2021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2016848042 </a:t>
            </a:r>
            <a:r>
              <a:rPr lang="ko-KR" altLang="en-US" dirty="0"/>
              <a:t>박순</a:t>
            </a:r>
          </a:p>
        </p:txBody>
      </p:sp>
    </p:spTree>
    <p:extLst>
      <p:ext uri="{BB962C8B-B14F-4D97-AF65-F5344CB8AC3E}">
        <p14:creationId xmlns:p14="http://schemas.microsoft.com/office/powerpoint/2010/main" val="4073042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2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40479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/>
              <a:t>코드의 문제점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E386EA5B-DC58-447F-84BC-3289783B1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80" y="2304722"/>
            <a:ext cx="2324424" cy="112410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E2B9A31-1115-41DF-9391-BB43ECC94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480" y="4011720"/>
            <a:ext cx="2248214" cy="150516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AC0FEC3-7238-4309-9BD0-A03438674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8266" y="2304722"/>
            <a:ext cx="2248214" cy="120031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5E3324A5-AAEE-4703-A33E-174DA9A15A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8266" y="4011720"/>
            <a:ext cx="2467319" cy="176829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44179F4-25BE-410D-9771-4EE4FDF5B582}"/>
              </a:ext>
            </a:extLst>
          </p:cNvPr>
          <p:cNvSpPr txBox="1"/>
          <p:nvPr/>
        </p:nvSpPr>
        <p:spPr>
          <a:xfrm>
            <a:off x="7929557" y="2048473"/>
            <a:ext cx="2974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입력은 분명히 </a:t>
            </a:r>
            <a:r>
              <a:rPr lang="en-US" altLang="ko-KR" sz="1400" dirty="0"/>
              <a:t>1~10</a:t>
            </a:r>
            <a:r>
              <a:rPr lang="ko-KR" altLang="en-US" sz="1400" dirty="0"/>
              <a:t>사이의 숫자만 </a:t>
            </a:r>
            <a:r>
              <a:rPr lang="ko-KR" altLang="en-US" sz="1400" dirty="0" err="1"/>
              <a:t>입력받아야</a:t>
            </a:r>
            <a:r>
              <a:rPr lang="ko-KR" altLang="en-US" sz="1400" dirty="0"/>
              <a:t> 하지만 기존 코드에서는 문자와 </a:t>
            </a:r>
            <a:r>
              <a:rPr lang="en-US" altLang="ko-KR" sz="1400" dirty="0"/>
              <a:t>11</a:t>
            </a:r>
            <a:r>
              <a:rPr lang="ko-KR" altLang="en-US" sz="1400" dirty="0"/>
              <a:t>이상의 숫자도 입력이 되고있다</a:t>
            </a:r>
            <a:endParaRPr lang="en-US" altLang="ko-KR" sz="1400" dirty="0"/>
          </a:p>
        </p:txBody>
      </p:sp>
      <p:sp>
        <p:nvSpPr>
          <p:cNvPr id="25" name="양쪽 대괄호 24">
            <a:extLst>
              <a:ext uri="{FF2B5EF4-FFF2-40B4-BE49-F238E27FC236}">
                <a16:creationId xmlns:a16="http://schemas.microsoft.com/office/drawing/2014/main" id="{C9EE09C8-DF71-4CB1-A9D3-65081076398D}"/>
              </a:ext>
            </a:extLst>
          </p:cNvPr>
          <p:cNvSpPr/>
          <p:nvPr/>
        </p:nvSpPr>
        <p:spPr>
          <a:xfrm>
            <a:off x="7688546" y="2048474"/>
            <a:ext cx="3456973" cy="1200316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4437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AB3D6E0-2AF0-430A-BCD4-5C0F77EFF32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D5E0A533-2167-4213-B397-7EB6CD00AB56}"/>
              </a:ext>
            </a:extLst>
          </p:cNvPr>
          <p:cNvGrpSpPr/>
          <p:nvPr/>
        </p:nvGrpSpPr>
        <p:grpSpPr>
          <a:xfrm>
            <a:off x="691116" y="935665"/>
            <a:ext cx="3710763" cy="3710763"/>
            <a:chOff x="691116" y="935665"/>
            <a:chExt cx="3710763" cy="3710763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87D645B-1946-48F5-B25A-BBDB770769BA}"/>
                </a:ext>
              </a:extLst>
            </p:cNvPr>
            <p:cNvSpPr/>
            <p:nvPr/>
          </p:nvSpPr>
          <p:spPr>
            <a:xfrm>
              <a:off x="691116" y="935665"/>
              <a:ext cx="3710763" cy="371076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E46CD1A-130A-4BCF-A732-1783C01CE643}"/>
                </a:ext>
              </a:extLst>
            </p:cNvPr>
            <p:cNvGrpSpPr/>
            <p:nvPr/>
          </p:nvGrpSpPr>
          <p:grpSpPr>
            <a:xfrm>
              <a:off x="1023914" y="2267826"/>
              <a:ext cx="2715558" cy="1046440"/>
              <a:chOff x="1023914" y="2041451"/>
              <a:chExt cx="2715558" cy="1046440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4BE6507-0C35-4960-BED6-0DB68A877E88}"/>
                  </a:ext>
                </a:extLst>
              </p:cNvPr>
              <p:cNvSpPr txBox="1"/>
              <p:nvPr/>
            </p:nvSpPr>
            <p:spPr>
              <a:xfrm flipH="1">
                <a:off x="1023914" y="2041451"/>
                <a:ext cx="27155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Part 3, </a:t>
                </a:r>
                <a:endPara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AAAF4E5-2F0E-49E3-8700-C44F65C27DC8}"/>
                  </a:ext>
                </a:extLst>
              </p:cNvPr>
              <p:cNvSpPr txBox="1"/>
              <p:nvPr/>
            </p:nvSpPr>
            <p:spPr>
              <a:xfrm>
                <a:off x="1023914" y="2564671"/>
                <a:ext cx="172034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dirty="0"/>
                  <a:t>소스 수정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8919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3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8892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err="1"/>
              <a:t>User_number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7045D09-A12F-42A9-84D2-82924C72CC02}"/>
              </a:ext>
            </a:extLst>
          </p:cNvPr>
          <p:cNvGrpSpPr/>
          <p:nvPr/>
        </p:nvGrpSpPr>
        <p:grpSpPr>
          <a:xfrm>
            <a:off x="7283579" y="1932234"/>
            <a:ext cx="4922901" cy="4697024"/>
            <a:chOff x="7283579" y="1932234"/>
            <a:chExt cx="4922901" cy="469702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93498C0-240B-4160-9BD9-07038D6A6065}"/>
                </a:ext>
              </a:extLst>
            </p:cNvPr>
            <p:cNvSpPr txBox="1"/>
            <p:nvPr/>
          </p:nvSpPr>
          <p:spPr>
            <a:xfrm>
              <a:off x="7283579" y="2725048"/>
              <a:ext cx="4419600" cy="39042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간단하게 제어문을 추가했습니다</a:t>
              </a: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 marL="342900" indent="-342900" algn="just">
                <a:lnSpc>
                  <a:spcPct val="120000"/>
                </a:lnSpc>
                <a:buAutoNum type="arabicPeriod"/>
              </a:pP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숫자 인가 아닌가</a:t>
              </a: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 marL="342900" indent="-342900" algn="just">
                <a:lnSpc>
                  <a:spcPct val="120000"/>
                </a:lnSpc>
                <a:buAutoNum type="arabicPeriod"/>
              </a:pP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1~10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사이의 수인가</a:t>
              </a:r>
              <a:endParaRPr lang="en-US" altLang="ko-KR" sz="1600" spc="-15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marL="342900" indent="-342900" algn="just">
                <a:lnSpc>
                  <a:spcPct val="120000"/>
                </a:lnSpc>
                <a:buAutoNum type="arabicPeriod"/>
              </a:pP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숫자가 중복되었는가</a:t>
              </a:r>
              <a:endParaRPr lang="en-US" altLang="ko-KR" sz="1600" spc="-15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세가지의 제어문을 추가 했고</a:t>
              </a:r>
              <a:endParaRPr lang="en-US" altLang="ko-KR" sz="1600" spc="-15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실행도중 오류 텍스트가 겹치지 </a:t>
              </a:r>
              <a:r>
                <a:rPr lang="ko-KR" altLang="en-US" sz="1600" spc="-150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않게하기위해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1600" spc="-150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cls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를 사용</a:t>
              </a:r>
              <a:endParaRPr lang="en-US" altLang="ko-KR" sz="1600" spc="-15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점수판을 다시 </a:t>
              </a:r>
              <a:r>
                <a:rPr lang="ko-KR" altLang="en-US" sz="1600" spc="-150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불러오기해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1600" spc="-150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number_display</a:t>
              </a: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()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함수를 사용했는데 이때 </a:t>
              </a:r>
              <a:r>
                <a:rPr lang="en-US" altLang="ko-KR" sz="1600" spc="-150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com_array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와 </a:t>
              </a: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sum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 필요하여 매개변수를 조금 수정했습니다</a:t>
              </a: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그리고 무한 반복되는 버그가 생겨서</a:t>
              </a:r>
              <a:endParaRPr lang="en-US" altLang="ko-KR" sz="1600" spc="-15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버퍼를 비우기 위한 </a:t>
              </a: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while 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문을 추가했습니다</a:t>
              </a: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 algn="just">
                <a:lnSpc>
                  <a:spcPct val="120000"/>
                </a:lnSpc>
              </a:pPr>
              <a:endParaRPr lang="en-US" altLang="ko-KR" sz="1600" spc="-15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C6FB376-03B4-4C39-A531-883F02AB5DD9}"/>
                </a:ext>
              </a:extLst>
            </p:cNvPr>
            <p:cNvSpPr txBox="1"/>
            <p:nvPr/>
          </p:nvSpPr>
          <p:spPr>
            <a:xfrm>
              <a:off x="7283579" y="1932234"/>
              <a:ext cx="1847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32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EAD92A18-61DA-4984-9178-A72F8BD4D17F}"/>
                </a:ext>
              </a:extLst>
            </p:cNvPr>
            <p:cNvCxnSpPr>
              <a:cxnSpLocks/>
            </p:cNvCxnSpPr>
            <p:nvPr/>
          </p:nvCxnSpPr>
          <p:spPr>
            <a:xfrm>
              <a:off x="7283579" y="2535099"/>
              <a:ext cx="49229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37736B5B-92D2-4F90-AD3E-652035358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80" y="1904050"/>
            <a:ext cx="4601217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916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63A7AC5-7DC1-4F8A-BCED-E84FCD71C6C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37866D20-A022-4D1C-B9BC-5A215EB6CDB1}"/>
              </a:ext>
            </a:extLst>
          </p:cNvPr>
          <p:cNvGrpSpPr/>
          <p:nvPr/>
        </p:nvGrpSpPr>
        <p:grpSpPr>
          <a:xfrm>
            <a:off x="8107916" y="935665"/>
            <a:ext cx="3710763" cy="3710763"/>
            <a:chOff x="691116" y="935665"/>
            <a:chExt cx="3710763" cy="371076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C295806-C7AA-4456-9E43-536BA75FFE61}"/>
                </a:ext>
              </a:extLst>
            </p:cNvPr>
            <p:cNvSpPr/>
            <p:nvPr/>
          </p:nvSpPr>
          <p:spPr>
            <a:xfrm>
              <a:off x="691116" y="935665"/>
              <a:ext cx="3710763" cy="371076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C8EC559A-8207-445E-91B6-8E890E1B6FEC}"/>
                </a:ext>
              </a:extLst>
            </p:cNvPr>
            <p:cNvGrpSpPr/>
            <p:nvPr/>
          </p:nvGrpSpPr>
          <p:grpSpPr>
            <a:xfrm>
              <a:off x="1023914" y="2267826"/>
              <a:ext cx="2715558" cy="1046440"/>
              <a:chOff x="1023914" y="2041451"/>
              <a:chExt cx="2715558" cy="1046440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1204E57-04BF-4CE2-9BC5-8D0DA66E2207}"/>
                  </a:ext>
                </a:extLst>
              </p:cNvPr>
              <p:cNvSpPr txBox="1"/>
              <p:nvPr/>
            </p:nvSpPr>
            <p:spPr>
              <a:xfrm flipH="1">
                <a:off x="1023914" y="2041451"/>
                <a:ext cx="27155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Part 4, </a:t>
                </a:r>
                <a:endPara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B2169B4-3C44-4B66-B7F8-05D562C1B17D}"/>
                  </a:ext>
                </a:extLst>
              </p:cNvPr>
              <p:cNvSpPr txBox="1"/>
              <p:nvPr/>
            </p:nvSpPr>
            <p:spPr>
              <a:xfrm>
                <a:off x="1023914" y="2564671"/>
                <a:ext cx="162095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dirty="0"/>
                  <a:t>직접실행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5517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3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/>
              <a:t>실행화면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BEBACDAE-2FA1-4EC7-926F-8DD8DA994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80" y="2569817"/>
            <a:ext cx="1629002" cy="153373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74819E1-C9B4-4114-83D3-D9DDFF20C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241" y="2512659"/>
            <a:ext cx="2534004" cy="159089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1EDD543-8E69-4E9F-A941-6662E58E3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3204" y="2512659"/>
            <a:ext cx="1781424" cy="157184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F1AD86A-177F-4B00-A3EA-1D7CC9D6F6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3587" y="2550161"/>
            <a:ext cx="4229690" cy="148610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3D6135-7C9C-4253-AD55-39EF68375C56}"/>
              </a:ext>
            </a:extLst>
          </p:cNvPr>
          <p:cNvSpPr txBox="1"/>
          <p:nvPr/>
        </p:nvSpPr>
        <p:spPr>
          <a:xfrm>
            <a:off x="441850" y="4412038"/>
            <a:ext cx="1629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문자입력오류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D3689E-6B96-4FE0-947B-79B243CD7A7D}"/>
              </a:ext>
            </a:extLst>
          </p:cNvPr>
          <p:cNvSpPr txBox="1"/>
          <p:nvPr/>
        </p:nvSpPr>
        <p:spPr>
          <a:xfrm>
            <a:off x="2455309" y="4412038"/>
            <a:ext cx="2281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1~10 </a:t>
            </a:r>
            <a:r>
              <a:rPr lang="ko-KR" altLang="en-US" dirty="0"/>
              <a:t>이외의 수 오류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C276B6-E85A-4E82-BFF0-15CB8962A52F}"/>
              </a:ext>
            </a:extLst>
          </p:cNvPr>
          <p:cNvSpPr txBox="1"/>
          <p:nvPr/>
        </p:nvSpPr>
        <p:spPr>
          <a:xfrm>
            <a:off x="5413204" y="4496146"/>
            <a:ext cx="1239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중복오류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D30E5D0-2C46-47B2-86C4-882C83AC0170}"/>
              </a:ext>
            </a:extLst>
          </p:cNvPr>
          <p:cNvSpPr txBox="1"/>
          <p:nvPr/>
        </p:nvSpPr>
        <p:spPr>
          <a:xfrm>
            <a:off x="7613586" y="4412038"/>
            <a:ext cx="1144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정상종료</a:t>
            </a:r>
          </a:p>
        </p:txBody>
      </p:sp>
    </p:spTree>
    <p:extLst>
      <p:ext uri="{BB962C8B-B14F-4D97-AF65-F5344CB8AC3E}">
        <p14:creationId xmlns:p14="http://schemas.microsoft.com/office/powerpoint/2010/main" val="3629454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3BE5590-AC79-4F33-8509-AF7FE7BB9E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16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9AAC335-179E-4D79-823A-17F0854FC7BD}"/>
              </a:ext>
            </a:extLst>
          </p:cNvPr>
          <p:cNvSpPr/>
          <p:nvPr/>
        </p:nvSpPr>
        <p:spPr>
          <a:xfrm>
            <a:off x="0" y="2540"/>
            <a:ext cx="12192000" cy="6855460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19B59D-D59F-4786-8C04-7DB4606EA807}"/>
              </a:ext>
            </a:extLst>
          </p:cNvPr>
          <p:cNvSpPr txBox="1"/>
          <p:nvPr/>
        </p:nvSpPr>
        <p:spPr>
          <a:xfrm>
            <a:off x="3960645" y="1513661"/>
            <a:ext cx="38395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감사합니다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BCCF21-01F8-4FEE-B598-6C4AD3418A00}"/>
              </a:ext>
            </a:extLst>
          </p:cNvPr>
          <p:cNvSpPr txBox="1"/>
          <p:nvPr/>
        </p:nvSpPr>
        <p:spPr>
          <a:xfrm>
            <a:off x="1561744" y="3429000"/>
            <a:ext cx="86373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PPT</a:t>
            </a:r>
            <a:r>
              <a:rPr lang="ko-KR" altLang="en-US" sz="1400" dirty="0"/>
              <a:t> 템플릿 출처</a:t>
            </a:r>
            <a:r>
              <a:rPr lang="en-US" altLang="ko-KR" sz="1400" dirty="0">
                <a:hlinkClick r:id="rId3"/>
              </a:rPr>
              <a:t>https://blog.naver.com/seiru523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참조한 자료</a:t>
            </a:r>
            <a:endParaRPr lang="en-US" altLang="ko-KR" sz="1400" dirty="0"/>
          </a:p>
          <a:p>
            <a:pPr algn="ctr"/>
            <a:r>
              <a:rPr lang="en-US" altLang="ko-KR" sz="1400" dirty="0"/>
              <a:t>https://weejw.tistory.com/192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28058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D30BA47-9E66-4698-A927-048BAE4A41C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37052B84-22D0-4C4F-BE70-709C04D42AE3}"/>
              </a:ext>
            </a:extLst>
          </p:cNvPr>
          <p:cNvGrpSpPr/>
          <p:nvPr/>
        </p:nvGrpSpPr>
        <p:grpSpPr>
          <a:xfrm>
            <a:off x="691116" y="935665"/>
            <a:ext cx="3710763" cy="3710763"/>
            <a:chOff x="691116" y="935665"/>
            <a:chExt cx="3710763" cy="371076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E7A448D-84B7-4080-80E4-E1BF9380CB23}"/>
                </a:ext>
              </a:extLst>
            </p:cNvPr>
            <p:cNvSpPr/>
            <p:nvPr/>
          </p:nvSpPr>
          <p:spPr>
            <a:xfrm>
              <a:off x="691116" y="935665"/>
              <a:ext cx="3710763" cy="371076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BDFBCA3-D719-4707-94D0-733502A02569}"/>
                </a:ext>
              </a:extLst>
            </p:cNvPr>
            <p:cNvGrpSpPr/>
            <p:nvPr/>
          </p:nvGrpSpPr>
          <p:grpSpPr>
            <a:xfrm>
              <a:off x="1023914" y="2267826"/>
              <a:ext cx="2715558" cy="1046440"/>
              <a:chOff x="1023914" y="2041451"/>
              <a:chExt cx="2715558" cy="1046440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120F2A2-666E-45E7-A36B-0E1450056600}"/>
                  </a:ext>
                </a:extLst>
              </p:cNvPr>
              <p:cNvSpPr txBox="1"/>
              <p:nvPr/>
            </p:nvSpPr>
            <p:spPr>
              <a:xfrm flipH="1">
                <a:off x="1023914" y="2041451"/>
                <a:ext cx="27155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Part1, </a:t>
                </a:r>
                <a:endPara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F7EC052-5EBE-4930-A257-88E13C7DF39F}"/>
                  </a:ext>
                </a:extLst>
              </p:cNvPr>
              <p:cNvSpPr txBox="1"/>
              <p:nvPr/>
            </p:nvSpPr>
            <p:spPr>
              <a:xfrm>
                <a:off x="1023914" y="2564671"/>
                <a:ext cx="243848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dirty="0"/>
                  <a:t>간단한 </a:t>
                </a:r>
                <a:r>
                  <a:rPr lang="ko-KR" altLang="en-US" sz="2800" dirty="0" err="1"/>
                  <a:t>게임룰</a:t>
                </a:r>
                <a:endParaRPr lang="ko-KR" altLang="en-US" sz="2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0744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1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/>
              <a:t>숫자게임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A719EFA-A98C-470B-88C9-194684E7D0B0}"/>
              </a:ext>
            </a:extLst>
          </p:cNvPr>
          <p:cNvGrpSpPr/>
          <p:nvPr/>
        </p:nvGrpSpPr>
        <p:grpSpPr>
          <a:xfrm>
            <a:off x="930694" y="1932234"/>
            <a:ext cx="5165306" cy="1880048"/>
            <a:chOff x="7185977" y="1932234"/>
            <a:chExt cx="5165306" cy="188004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D27CEAE-5A69-4FC1-AB14-5088A44ADE81}"/>
                </a:ext>
              </a:extLst>
            </p:cNvPr>
            <p:cNvSpPr txBox="1"/>
            <p:nvPr/>
          </p:nvSpPr>
          <p:spPr>
            <a:xfrm>
              <a:off x="7185977" y="2862727"/>
              <a:ext cx="3810404" cy="9495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컴퓨터와 유저가 서로 </a:t>
              </a: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1~10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까지 중복되지 않는 숫자를 입력하여 숫자를 </a:t>
              </a:r>
              <a:r>
                <a:rPr lang="en-US" altLang="ko-KR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100</a:t>
              </a:r>
              <a:r>
                <a:rPr lang="ko-KR" altLang="en-US" sz="1600" spc="-15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을 넘기면 승리하는 게임입니다</a:t>
              </a:r>
              <a:endParaRPr lang="en-US" altLang="ko-KR" sz="1600" spc="-15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E4748AA-5A85-4436-9BA7-7A6828513B26}"/>
                </a:ext>
              </a:extLst>
            </p:cNvPr>
            <p:cNvSpPr txBox="1"/>
            <p:nvPr/>
          </p:nvSpPr>
          <p:spPr>
            <a:xfrm>
              <a:off x="7283579" y="1932234"/>
              <a:ext cx="14157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 err="1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게임룰</a:t>
              </a:r>
              <a:endParaRPr lang="ko-KR" altLang="en-US" sz="32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F62FF1A-7A8C-41DA-B7FA-84BDBDAD2D21}"/>
                </a:ext>
              </a:extLst>
            </p:cNvPr>
            <p:cNvCxnSpPr>
              <a:cxnSpLocks/>
            </p:cNvCxnSpPr>
            <p:nvPr/>
          </p:nvCxnSpPr>
          <p:spPr>
            <a:xfrm>
              <a:off x="7283579" y="2613077"/>
              <a:ext cx="506770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2FF54A84-7E5B-4642-9187-DCD0F6E5B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13077"/>
            <a:ext cx="5507955" cy="221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50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3F7E2E-4D5A-4C77-8D15-D29CB2C2822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0D7648F7-F554-4C0D-97CA-A36EAF8767EF}"/>
              </a:ext>
            </a:extLst>
          </p:cNvPr>
          <p:cNvGrpSpPr/>
          <p:nvPr/>
        </p:nvGrpSpPr>
        <p:grpSpPr>
          <a:xfrm>
            <a:off x="8107916" y="935665"/>
            <a:ext cx="3710763" cy="3710763"/>
            <a:chOff x="691116" y="935665"/>
            <a:chExt cx="3710763" cy="3710763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EC1D529-8D2B-474B-9F25-82A78D7C49B6}"/>
                </a:ext>
              </a:extLst>
            </p:cNvPr>
            <p:cNvSpPr/>
            <p:nvPr/>
          </p:nvSpPr>
          <p:spPr>
            <a:xfrm>
              <a:off x="691116" y="935665"/>
              <a:ext cx="3710763" cy="371076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D92C1EE-A8D3-45CD-9349-2B29A1FBF394}"/>
                </a:ext>
              </a:extLst>
            </p:cNvPr>
            <p:cNvGrpSpPr/>
            <p:nvPr/>
          </p:nvGrpSpPr>
          <p:grpSpPr>
            <a:xfrm>
              <a:off x="941701" y="2267826"/>
              <a:ext cx="2715558" cy="1052341"/>
              <a:chOff x="941701" y="2041451"/>
              <a:chExt cx="2715558" cy="105234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BC5C153-A076-4039-92C3-83C7FE16A526}"/>
                  </a:ext>
                </a:extLst>
              </p:cNvPr>
              <p:cNvSpPr txBox="1"/>
              <p:nvPr/>
            </p:nvSpPr>
            <p:spPr>
              <a:xfrm flipH="1">
                <a:off x="941701" y="2041451"/>
                <a:ext cx="27155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Part 2, </a:t>
                </a:r>
                <a:endPara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987C893-6FA6-46CA-9368-8467288F5573}"/>
                  </a:ext>
                </a:extLst>
              </p:cNvPr>
              <p:cNvSpPr txBox="1"/>
              <p:nvPr/>
            </p:nvSpPr>
            <p:spPr>
              <a:xfrm>
                <a:off x="941701" y="2570572"/>
                <a:ext cx="253787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dirty="0"/>
                  <a:t>원본 코드 설명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491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2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47087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err="1"/>
              <a:t>main,intro_game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3DDE2FC-6633-42DF-839C-5C2648162B96}"/>
              </a:ext>
            </a:extLst>
          </p:cNvPr>
          <p:cNvSpPr txBox="1"/>
          <p:nvPr/>
        </p:nvSpPr>
        <p:spPr>
          <a:xfrm>
            <a:off x="7997848" y="2760399"/>
            <a:ext cx="283356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 err="1"/>
              <a:t>메인은</a:t>
            </a:r>
            <a:r>
              <a:rPr lang="ko-KR" altLang="en-US" sz="1400" dirty="0"/>
              <a:t> 간단하게 </a:t>
            </a:r>
            <a:r>
              <a:rPr lang="en-US" altLang="ko-KR" sz="1400" dirty="0" err="1"/>
              <a:t>srand</a:t>
            </a:r>
            <a:r>
              <a:rPr lang="en-US" altLang="ko-KR" sz="1400" dirty="0"/>
              <a:t>()</a:t>
            </a:r>
            <a:r>
              <a:rPr lang="ko-KR" altLang="en-US" sz="1400" dirty="0"/>
              <a:t> </a:t>
            </a:r>
            <a:r>
              <a:rPr lang="en-US" altLang="ko-KR" sz="1400" dirty="0" err="1"/>
              <a:t>intro_game</a:t>
            </a:r>
            <a:r>
              <a:rPr lang="en-US" altLang="ko-KR" sz="1400" dirty="0"/>
              <a:t>(),</a:t>
            </a:r>
            <a:r>
              <a:rPr lang="en-US" altLang="ko-KR" sz="1400" dirty="0" err="1"/>
              <a:t>game_control</a:t>
            </a:r>
            <a:r>
              <a:rPr lang="en-US" altLang="ko-KR" sz="1400" dirty="0"/>
              <a:t>() </a:t>
            </a:r>
            <a:r>
              <a:rPr lang="ko-KR" altLang="en-US" sz="1400" dirty="0"/>
              <a:t>함수를 사용합니다 </a:t>
            </a:r>
            <a:r>
              <a:rPr lang="en-US" altLang="ko-KR" sz="1400" dirty="0"/>
              <a:t>.</a:t>
            </a:r>
          </a:p>
          <a:p>
            <a:pPr algn="just"/>
            <a:r>
              <a:rPr lang="en-US" altLang="ko-KR" sz="1400" dirty="0" err="1"/>
              <a:t>Srand</a:t>
            </a:r>
            <a:r>
              <a:rPr lang="ko-KR" altLang="en-US" sz="1400" dirty="0"/>
              <a:t>함수는 나중에 사용할 랜덤함수에서 매번 다른 </a:t>
            </a:r>
            <a:r>
              <a:rPr lang="ko-KR" altLang="en-US" sz="1400" dirty="0" err="1"/>
              <a:t>랜덤한</a:t>
            </a:r>
            <a:r>
              <a:rPr lang="ko-KR" altLang="en-US" sz="1400" dirty="0"/>
              <a:t> 숫자를 생성하기위해서 사용되었고 </a:t>
            </a:r>
            <a:endParaRPr lang="en-US" altLang="ko-KR" sz="1400" dirty="0"/>
          </a:p>
          <a:p>
            <a:pPr algn="just"/>
            <a:r>
              <a:rPr lang="en-US" altLang="ko-KR" sz="1400" dirty="0" err="1"/>
              <a:t>Intro_game</a:t>
            </a:r>
            <a:r>
              <a:rPr lang="en-US" altLang="ko-KR" sz="1400" dirty="0"/>
              <a:t>()</a:t>
            </a:r>
            <a:r>
              <a:rPr lang="ko-KR" altLang="en-US" sz="1400" dirty="0"/>
              <a:t>함수는 게임을 </a:t>
            </a:r>
            <a:r>
              <a:rPr lang="ko-KR" altLang="en-US" sz="1400" dirty="0" err="1"/>
              <a:t>시작했을때</a:t>
            </a:r>
            <a:r>
              <a:rPr lang="ko-KR" altLang="en-US" sz="1400" dirty="0"/>
              <a:t> 나오는 설명이 출력되는 함수입니다</a:t>
            </a:r>
            <a:r>
              <a:rPr lang="en-US" altLang="ko-KR" sz="1400" dirty="0"/>
              <a:t>.</a:t>
            </a:r>
          </a:p>
          <a:p>
            <a:pPr algn="just"/>
            <a:r>
              <a:rPr lang="en-US" altLang="ko-KR" sz="1400" dirty="0" err="1"/>
              <a:t>Game_control</a:t>
            </a:r>
            <a:r>
              <a:rPr lang="en-US" altLang="ko-KR" sz="1400" dirty="0"/>
              <a:t>()</a:t>
            </a:r>
            <a:r>
              <a:rPr lang="ko-KR" altLang="en-US" sz="1400" dirty="0"/>
              <a:t>함수는 게임을 하기 위한 주요 함수입니다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7688547" y="2672387"/>
            <a:ext cx="3452167" cy="2550225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028E88-19F0-4E78-B95D-0FE7525A0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123" y="2265276"/>
            <a:ext cx="3677163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427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2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91359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err="1"/>
              <a:t>computer_number</a:t>
            </a:r>
            <a:r>
              <a:rPr lang="en-US" altLang="ko-KR" sz="4800" dirty="0"/>
              <a:t>, </a:t>
            </a:r>
            <a:r>
              <a:rPr lang="en-US" altLang="ko-KR" sz="4800" dirty="0" err="1"/>
              <a:t>user_number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3DDE2FC-6633-42DF-839C-5C2648162B96}"/>
              </a:ext>
            </a:extLst>
          </p:cNvPr>
          <p:cNvSpPr txBox="1"/>
          <p:nvPr/>
        </p:nvSpPr>
        <p:spPr>
          <a:xfrm>
            <a:off x="7929557" y="2716465"/>
            <a:ext cx="297495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dirty="0" err="1"/>
              <a:t>Conputer_number</a:t>
            </a:r>
            <a:r>
              <a:rPr lang="en-US" altLang="ko-KR" sz="1400" dirty="0"/>
              <a:t>()</a:t>
            </a:r>
            <a:r>
              <a:rPr lang="ko-KR" altLang="en-US" sz="1400" dirty="0"/>
              <a:t>함수는 컴퓨터가 난수를 생성하여 배열에 저장하는 함수입니다</a:t>
            </a:r>
            <a:r>
              <a:rPr lang="en-US" altLang="ko-KR" sz="1400" dirty="0"/>
              <a:t>. rand()</a:t>
            </a:r>
            <a:r>
              <a:rPr lang="ko-KR" altLang="en-US" sz="1400" dirty="0"/>
              <a:t>함수로 </a:t>
            </a:r>
            <a:r>
              <a:rPr lang="en-US" altLang="ko-KR" sz="1400" dirty="0"/>
              <a:t>1~10</a:t>
            </a:r>
            <a:r>
              <a:rPr lang="ko-KR" altLang="en-US" sz="1400" dirty="0"/>
              <a:t>사이의 난수를 생성한 이후 </a:t>
            </a:r>
            <a:r>
              <a:rPr lang="en-US" altLang="ko-KR" sz="1400" dirty="0"/>
              <a:t>for </a:t>
            </a:r>
            <a:r>
              <a:rPr lang="ko-KR" altLang="en-US" sz="1400" dirty="0"/>
              <a:t>문을 통해 기존에 생성된 숫자와 비교하여 중복 된 숫자 라면 </a:t>
            </a:r>
            <a:r>
              <a:rPr lang="en-US" altLang="ko-KR" sz="1400" dirty="0" err="1"/>
              <a:t>goto</a:t>
            </a:r>
            <a:r>
              <a:rPr lang="ko-KR" altLang="en-US" sz="1400" dirty="0"/>
              <a:t>반복문을 이용해 다시 반복 아니라면 배열에 숫자를 </a:t>
            </a:r>
            <a:r>
              <a:rPr lang="ko-KR" altLang="en-US" sz="1400" dirty="0" err="1"/>
              <a:t>채워넣습니다</a:t>
            </a:r>
            <a:r>
              <a:rPr lang="en-US" altLang="ko-KR" sz="1400" dirty="0"/>
              <a:t>.</a:t>
            </a:r>
          </a:p>
          <a:p>
            <a:pPr algn="just"/>
            <a:r>
              <a:rPr lang="en-US" altLang="ko-KR" sz="1400" dirty="0" err="1"/>
              <a:t>User_number</a:t>
            </a:r>
            <a:r>
              <a:rPr lang="en-US" altLang="ko-KR" sz="1400" dirty="0"/>
              <a:t>()</a:t>
            </a:r>
            <a:r>
              <a:rPr lang="ko-KR" altLang="en-US" sz="1400" dirty="0"/>
              <a:t>함수는 사용자의 숫자를 </a:t>
            </a:r>
            <a:r>
              <a:rPr lang="ko-KR" altLang="en-US" sz="1400" dirty="0" err="1"/>
              <a:t>입력받고</a:t>
            </a:r>
            <a:r>
              <a:rPr lang="ko-KR" altLang="en-US" sz="1400" dirty="0"/>
              <a:t> </a:t>
            </a:r>
            <a:r>
              <a:rPr lang="en-US" altLang="ko-KR" sz="1400" dirty="0" err="1"/>
              <a:t>computer_number</a:t>
            </a:r>
            <a:r>
              <a:rPr lang="en-US" altLang="ko-KR" sz="1400" dirty="0"/>
              <a:t>()</a:t>
            </a:r>
            <a:r>
              <a:rPr lang="ko-KR" altLang="en-US" sz="1400" dirty="0"/>
              <a:t>함수와 똑같이 작동합니다</a:t>
            </a:r>
            <a:r>
              <a:rPr lang="en-US" altLang="ko-KR" sz="1400" dirty="0"/>
              <a:t>.</a:t>
            </a:r>
          </a:p>
          <a:p>
            <a:pPr algn="just"/>
            <a:r>
              <a:rPr lang="ko-KR" altLang="en-US" sz="1400" dirty="0"/>
              <a:t>근데 여기서 </a:t>
            </a:r>
            <a:r>
              <a:rPr lang="en-US" altLang="ko-KR" sz="1400" dirty="0"/>
              <a:t>1~10</a:t>
            </a:r>
            <a:r>
              <a:rPr lang="ko-KR" altLang="en-US" sz="1400" dirty="0"/>
              <a:t>이 </a:t>
            </a:r>
            <a:r>
              <a:rPr lang="ko-KR" altLang="en-US" sz="1400" dirty="0" err="1"/>
              <a:t>아닌숫자를</a:t>
            </a:r>
            <a:r>
              <a:rPr lang="ko-KR" altLang="en-US" sz="1400" dirty="0"/>
              <a:t> 입력해도 오류가 생기지 않습니다</a:t>
            </a:r>
            <a:r>
              <a:rPr lang="en-US" altLang="ko-KR" sz="1400" dirty="0"/>
              <a:t>.</a:t>
            </a:r>
          </a:p>
          <a:p>
            <a:pPr algn="just"/>
            <a:endParaRPr lang="ko-KR" altLang="en-US" sz="1400" dirty="0"/>
          </a:p>
        </p:txBody>
      </p: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7688547" y="2672386"/>
            <a:ext cx="3456973" cy="299857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3B1AC8F-F8DA-4786-9C97-C0D6BFD25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80" y="2218865"/>
            <a:ext cx="2934109" cy="158137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AF49CE0-5E00-47DA-97C7-1A2FFB3E1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480" y="3947499"/>
            <a:ext cx="3610479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79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2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4587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err="1"/>
              <a:t>Number_display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3DDE2FC-6633-42DF-839C-5C2648162B96}"/>
              </a:ext>
            </a:extLst>
          </p:cNvPr>
          <p:cNvSpPr txBox="1"/>
          <p:nvPr/>
        </p:nvSpPr>
        <p:spPr>
          <a:xfrm>
            <a:off x="7929557" y="2716465"/>
            <a:ext cx="29749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지금까지의 현황을 출력하는 함수이다</a:t>
            </a:r>
            <a:r>
              <a:rPr lang="en-US" altLang="ko-KR" sz="1400" dirty="0"/>
              <a:t>.</a:t>
            </a:r>
          </a:p>
          <a:p>
            <a:pPr algn="just"/>
            <a:r>
              <a:rPr lang="en-US" altLang="ko-KR" sz="1400" dirty="0" err="1"/>
              <a:t>Gotoxy</a:t>
            </a:r>
            <a:r>
              <a:rPr lang="ko-KR" altLang="en-US" sz="1400" dirty="0"/>
              <a:t>함수로 좌표를 설정해 설정된 위치에 출력합니다</a:t>
            </a:r>
            <a:r>
              <a:rPr lang="en-US" altLang="ko-KR" sz="1400" dirty="0"/>
              <a:t>.</a:t>
            </a:r>
          </a:p>
          <a:p>
            <a:pPr algn="just"/>
            <a:r>
              <a:rPr lang="ko-KR" altLang="en-US" sz="1400" dirty="0"/>
              <a:t>여기서 </a:t>
            </a:r>
            <a:r>
              <a:rPr lang="en-US" altLang="ko-KR" sz="1400" dirty="0"/>
              <a:t>user</a:t>
            </a:r>
            <a:r>
              <a:rPr lang="ko-KR" altLang="en-US" sz="1400" dirty="0"/>
              <a:t>의 숫자배열을 </a:t>
            </a:r>
            <a:r>
              <a:rPr lang="ko-KR" altLang="en-US" sz="1400" dirty="0" err="1"/>
              <a:t>출력할때</a:t>
            </a:r>
            <a:r>
              <a:rPr lang="ko-KR" altLang="en-US" sz="1400" dirty="0"/>
              <a:t> 값이 </a:t>
            </a:r>
            <a:r>
              <a:rPr lang="en-US" altLang="ko-KR" sz="1400" dirty="0"/>
              <a:t>0 </a:t>
            </a:r>
            <a:r>
              <a:rPr lang="ko-KR" altLang="en-US" sz="1400" dirty="0"/>
              <a:t>이면 출력하지 않고 넘어갑니다</a:t>
            </a:r>
            <a:r>
              <a:rPr lang="en-US" altLang="ko-KR" sz="1400" dirty="0"/>
              <a:t>. </a:t>
            </a:r>
            <a:r>
              <a:rPr lang="ko-KR" altLang="en-US" sz="1400" dirty="0"/>
              <a:t>입력을 </a:t>
            </a:r>
            <a:r>
              <a:rPr lang="en-US" altLang="ko-KR" sz="1400" dirty="0"/>
              <a:t>1~10</a:t>
            </a:r>
            <a:r>
              <a:rPr lang="ko-KR" altLang="en-US" sz="1400" dirty="0"/>
              <a:t>까지만 받는다 라고 </a:t>
            </a:r>
            <a:r>
              <a:rPr lang="ko-KR" altLang="en-US" sz="1400" dirty="0" err="1"/>
              <a:t>확정한듯합니다</a:t>
            </a:r>
            <a:r>
              <a:rPr lang="en-US" altLang="ko-KR" sz="1400" dirty="0"/>
              <a:t>.</a:t>
            </a:r>
          </a:p>
          <a:p>
            <a:pPr algn="just"/>
            <a:endParaRPr lang="ko-KR" altLang="en-US" sz="1400" dirty="0"/>
          </a:p>
        </p:txBody>
      </p: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7688547" y="2672387"/>
            <a:ext cx="3456973" cy="1966724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3D76EB7-0000-4740-BAC6-F084C6648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491" y="2672387"/>
            <a:ext cx="4715533" cy="243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714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2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73818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err="1"/>
              <a:t>Conclusion,press_any_key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3DDE2FC-6633-42DF-839C-5C2648162B96}"/>
              </a:ext>
            </a:extLst>
          </p:cNvPr>
          <p:cNvSpPr txBox="1"/>
          <p:nvPr/>
        </p:nvSpPr>
        <p:spPr>
          <a:xfrm>
            <a:off x="7929557" y="2744759"/>
            <a:ext cx="2974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dirty="0"/>
              <a:t>Conclusion()</a:t>
            </a:r>
            <a:r>
              <a:rPr lang="ko-KR" altLang="en-US" sz="1400" dirty="0"/>
              <a:t>함수는 </a:t>
            </a:r>
            <a:r>
              <a:rPr lang="en-US" altLang="ko-KR" sz="1400" dirty="0"/>
              <a:t>check </a:t>
            </a:r>
            <a:r>
              <a:rPr lang="ko-KR" altLang="en-US" sz="1400" dirty="0"/>
              <a:t>변수를 확인하여 컴퓨터가 이겼는지 사용자가 이겼는지 확인합니다</a:t>
            </a:r>
            <a:r>
              <a:rPr lang="en-US" altLang="ko-KR" sz="1400" dirty="0"/>
              <a:t>.</a:t>
            </a:r>
          </a:p>
          <a:p>
            <a:pPr algn="just"/>
            <a:r>
              <a:rPr lang="en-US" altLang="ko-KR" sz="1400" dirty="0" err="1"/>
              <a:t>Press_any_key</a:t>
            </a:r>
            <a:r>
              <a:rPr lang="en-US" altLang="ko-KR" sz="1400" dirty="0"/>
              <a:t>()</a:t>
            </a:r>
            <a:r>
              <a:rPr lang="ko-KR" altLang="en-US" sz="1400" dirty="0"/>
              <a:t>함수는 버퍼를 생성하는 함수라고 생각하면 편합니다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7688547" y="2672387"/>
            <a:ext cx="3456973" cy="152974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4CB3233-7D31-4A3C-B6D4-095A59F7E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889" y="2430169"/>
            <a:ext cx="3541398" cy="267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49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2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40098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err="1"/>
              <a:t>Game_control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3DDE2FC-6633-42DF-839C-5C2648162B96}"/>
              </a:ext>
            </a:extLst>
          </p:cNvPr>
          <p:cNvSpPr txBox="1"/>
          <p:nvPr/>
        </p:nvSpPr>
        <p:spPr>
          <a:xfrm>
            <a:off x="7929557" y="2048473"/>
            <a:ext cx="2974952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점수를 저장하는 </a:t>
            </a:r>
            <a:r>
              <a:rPr lang="ko-KR" altLang="en-US" sz="1400" dirty="0" err="1"/>
              <a:t>숫자열</a:t>
            </a:r>
            <a:r>
              <a:rPr lang="ko-KR" altLang="en-US" sz="1400" dirty="0"/>
              <a:t> </a:t>
            </a:r>
            <a:r>
              <a:rPr lang="en-US" altLang="ko-KR" sz="1400" dirty="0"/>
              <a:t>2</a:t>
            </a:r>
            <a:r>
              <a:rPr lang="ko-KR" altLang="en-US" sz="1400" dirty="0"/>
              <a:t>개와 </a:t>
            </a:r>
            <a:endParaRPr lang="en-US" altLang="ko-KR" sz="1400" dirty="0"/>
          </a:p>
          <a:p>
            <a:pPr algn="just"/>
            <a:r>
              <a:rPr lang="ko-KR" altLang="en-US" sz="1400" dirty="0"/>
              <a:t>합을 저장하는 </a:t>
            </a:r>
            <a:r>
              <a:rPr lang="en-US" altLang="ko-KR" sz="1400" dirty="0"/>
              <a:t>sum </a:t>
            </a:r>
          </a:p>
          <a:p>
            <a:pPr algn="just"/>
            <a:r>
              <a:rPr lang="ko-KR" altLang="en-US" sz="1400" dirty="0"/>
              <a:t>누가 이겼는지 확인 하기 위함 </a:t>
            </a:r>
            <a:r>
              <a:rPr lang="en-US" altLang="ko-KR" sz="1400" dirty="0"/>
              <a:t>win </a:t>
            </a:r>
          </a:p>
          <a:p>
            <a:pPr algn="just"/>
            <a:r>
              <a:rPr lang="ko-KR" altLang="en-US" sz="1400" dirty="0"/>
              <a:t>등의 변수가 있습니다</a:t>
            </a:r>
            <a:r>
              <a:rPr lang="en-US" altLang="ko-KR" sz="1400" dirty="0"/>
              <a:t>.</a:t>
            </a:r>
          </a:p>
          <a:p>
            <a:pPr algn="just"/>
            <a:r>
              <a:rPr lang="ko-KR" altLang="en-US" sz="1400" dirty="0" err="1"/>
              <a:t>클리어함수로</a:t>
            </a:r>
            <a:r>
              <a:rPr lang="ko-KR" altLang="en-US" sz="1400" dirty="0"/>
              <a:t> 앞의 </a:t>
            </a:r>
            <a:r>
              <a:rPr lang="ko-KR" altLang="en-US" sz="1400" dirty="0" err="1"/>
              <a:t>게임룰</a:t>
            </a:r>
            <a:r>
              <a:rPr lang="ko-KR" altLang="en-US" sz="1400" dirty="0"/>
              <a:t> 설명 텍스트 들을 지운다</a:t>
            </a:r>
            <a:r>
              <a:rPr lang="en-US" altLang="ko-KR" sz="1400" dirty="0"/>
              <a:t>.</a:t>
            </a:r>
          </a:p>
          <a:p>
            <a:pPr algn="just"/>
            <a:r>
              <a:rPr lang="ko-KR" altLang="en-US" sz="1400" dirty="0"/>
              <a:t>이후 </a:t>
            </a:r>
            <a:r>
              <a:rPr lang="en-US" altLang="ko-KR" sz="1400" dirty="0" err="1"/>
              <a:t>computer_number</a:t>
            </a:r>
            <a:r>
              <a:rPr lang="ko-KR" altLang="en-US" sz="1400" dirty="0"/>
              <a:t>함수로 컴퓨터의 </a:t>
            </a:r>
            <a:r>
              <a:rPr lang="ko-KR" altLang="en-US" sz="1400" dirty="0" err="1"/>
              <a:t>랜덤한</a:t>
            </a:r>
            <a:r>
              <a:rPr lang="ko-KR" altLang="en-US" sz="1400" dirty="0"/>
              <a:t> 숫자 </a:t>
            </a:r>
            <a:r>
              <a:rPr lang="ko-KR" altLang="en-US" sz="1400" dirty="0" err="1"/>
              <a:t>생성후</a:t>
            </a:r>
            <a:r>
              <a:rPr lang="ko-KR" altLang="en-US" sz="1400" dirty="0"/>
              <a:t> 배열에 저장하고 </a:t>
            </a:r>
            <a:r>
              <a:rPr lang="en-US" altLang="ko-KR" sz="1400" dirty="0"/>
              <a:t>sum</a:t>
            </a:r>
            <a:r>
              <a:rPr lang="ko-KR" altLang="en-US" sz="1400" dirty="0"/>
              <a:t>값에 생성된 숫자를 </a:t>
            </a:r>
            <a:r>
              <a:rPr lang="ko-KR" altLang="en-US" sz="1400" dirty="0" err="1"/>
              <a:t>더한후</a:t>
            </a:r>
            <a:r>
              <a:rPr lang="ko-KR" altLang="en-US" sz="1400" dirty="0"/>
              <a:t> </a:t>
            </a:r>
            <a:r>
              <a:rPr lang="en-US" altLang="ko-KR" sz="1400" dirty="0" err="1"/>
              <a:t>number_display</a:t>
            </a:r>
            <a:r>
              <a:rPr lang="ko-KR" altLang="en-US" sz="1400" dirty="0"/>
              <a:t>함수로 결과값 출력한다</a:t>
            </a:r>
            <a:r>
              <a:rPr lang="en-US" altLang="ko-KR" sz="1400" dirty="0"/>
              <a:t>.</a:t>
            </a:r>
          </a:p>
          <a:p>
            <a:pPr algn="just"/>
            <a:r>
              <a:rPr lang="ko-KR" altLang="en-US" sz="1400" dirty="0"/>
              <a:t>이후 </a:t>
            </a:r>
            <a:r>
              <a:rPr lang="en-US" altLang="ko-KR" sz="1400" dirty="0"/>
              <a:t>sum</a:t>
            </a:r>
            <a:r>
              <a:rPr lang="ko-KR" altLang="en-US" sz="1400" dirty="0"/>
              <a:t>값을 비교하여 </a:t>
            </a:r>
            <a:r>
              <a:rPr lang="en-US" altLang="ko-KR" sz="1400" dirty="0"/>
              <a:t>max</a:t>
            </a:r>
            <a:r>
              <a:rPr lang="ko-KR" altLang="en-US" sz="1400" dirty="0"/>
              <a:t>값 보다 </a:t>
            </a:r>
            <a:r>
              <a:rPr lang="ko-KR" altLang="en-US" sz="1400" dirty="0" err="1"/>
              <a:t>높은지</a:t>
            </a:r>
            <a:r>
              <a:rPr lang="ko-KR" altLang="en-US" sz="1400" dirty="0"/>
              <a:t> 확인한다</a:t>
            </a:r>
            <a:r>
              <a:rPr lang="en-US" altLang="ko-KR" sz="1400" dirty="0"/>
              <a:t>.</a:t>
            </a:r>
          </a:p>
          <a:p>
            <a:pPr algn="just"/>
            <a:r>
              <a:rPr lang="ko-KR" altLang="en-US" sz="1400" dirty="0" err="1"/>
              <a:t>뒤에부분은</a:t>
            </a:r>
            <a:r>
              <a:rPr lang="ko-KR" altLang="en-US" sz="1400" dirty="0"/>
              <a:t> </a:t>
            </a:r>
            <a:r>
              <a:rPr lang="en-US" altLang="ko-KR" sz="1400" dirty="0" err="1"/>
              <a:t>user_number</a:t>
            </a:r>
            <a:r>
              <a:rPr lang="ko-KR" altLang="en-US" sz="1400" dirty="0"/>
              <a:t>함수로 똑같이 실행한다고 </a:t>
            </a:r>
            <a:r>
              <a:rPr lang="ko-KR" altLang="en-US" sz="1400" dirty="0" err="1"/>
              <a:t>보면된다</a:t>
            </a:r>
            <a:r>
              <a:rPr lang="en-US" altLang="ko-KR" sz="1400" dirty="0"/>
              <a:t>. </a:t>
            </a:r>
            <a:r>
              <a:rPr lang="ko-KR" altLang="en-US" sz="1400" dirty="0"/>
              <a:t>그리고 마지막에 </a:t>
            </a:r>
            <a:r>
              <a:rPr lang="en-US" altLang="ko-KR" sz="1400" dirty="0" err="1"/>
              <a:t>press_any_key</a:t>
            </a:r>
            <a:r>
              <a:rPr lang="ko-KR" altLang="en-US" sz="1400" dirty="0"/>
              <a:t>함수로 잠깐 멈춰 준다</a:t>
            </a:r>
            <a:r>
              <a:rPr lang="en-US" altLang="ko-KR" sz="1400" dirty="0"/>
              <a:t>.</a:t>
            </a:r>
          </a:p>
          <a:p>
            <a:pPr algn="just"/>
            <a:r>
              <a:rPr lang="ko-KR" altLang="en-US" sz="1400" dirty="0"/>
              <a:t>반복문이 끝나면 </a:t>
            </a:r>
            <a:r>
              <a:rPr lang="en-US" altLang="ko-KR" sz="1400" dirty="0"/>
              <a:t>conclusion</a:t>
            </a:r>
            <a:r>
              <a:rPr lang="ko-KR" altLang="en-US" sz="1400" dirty="0"/>
              <a:t>함수로 승자를 확인한다</a:t>
            </a:r>
            <a:endParaRPr lang="en-US" altLang="ko-KR" sz="1400" dirty="0"/>
          </a:p>
        </p:txBody>
      </p: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7688546" y="2048474"/>
            <a:ext cx="3456973" cy="4118928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2322E36-0422-4B7D-AD35-667B3DA5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253" y="1899606"/>
            <a:ext cx="3772426" cy="404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69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yellow">
      <a:dk1>
        <a:sysClr val="windowText" lastClr="000000"/>
      </a:dk1>
      <a:lt1>
        <a:sysClr val="window" lastClr="FFFFFF"/>
      </a:lt1>
      <a:dk2>
        <a:srgbClr val="70675C"/>
      </a:dk2>
      <a:lt2>
        <a:srgbClr val="E7E6E6"/>
      </a:lt2>
      <a:accent1>
        <a:srgbClr val="F9CA17"/>
      </a:accent1>
      <a:accent2>
        <a:srgbClr val="F3A800"/>
      </a:accent2>
      <a:accent3>
        <a:srgbClr val="A45F04"/>
      </a:accent3>
      <a:accent4>
        <a:srgbClr val="D4C1BA"/>
      </a:accent4>
      <a:accent5>
        <a:srgbClr val="98807C"/>
      </a:accent5>
      <a:accent6>
        <a:srgbClr val="63514D"/>
      </a:accent6>
      <a:hlink>
        <a:srgbClr val="262626"/>
      </a:hlink>
      <a:folHlink>
        <a:srgbClr val="262626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</TotalTime>
  <Words>451</Words>
  <Application>Microsoft Office PowerPoint</Application>
  <PresentationFormat>와이드스크린</PresentationFormat>
  <Paragraphs>70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나눔스퀘어</vt:lpstr>
      <vt:lpstr>나눔스퀘어 Bold</vt:lpstr>
      <vt:lpstr>나눔스퀘어 Light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pak soon</cp:lastModifiedBy>
  <cp:revision>100</cp:revision>
  <dcterms:created xsi:type="dcterms:W3CDTF">2020-04-20T01:06:09Z</dcterms:created>
  <dcterms:modified xsi:type="dcterms:W3CDTF">2021-09-29T11:23:50Z</dcterms:modified>
</cp:coreProperties>
</file>

<file path=docProps/thumbnail.jpeg>
</file>